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QUER ENTRAR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QUER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quer entrar, </a:t>
            </a:r>
          </a:p>
          <a:p>
            <a:r>
              <a:rPr lang="pt-BR" dirty="0"/>
              <a:t>hoje, em teu coração.</a:t>
            </a:r>
          </a:p>
          <a:p>
            <a:r>
              <a:rPr lang="pt-BR" dirty="0"/>
              <a:t>Por que não abres, então?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QUER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deixes que </a:t>
            </a:r>
          </a:p>
          <a:p>
            <a:r>
              <a:rPr lang="pt-BR" dirty="0"/>
              <a:t>nada Lhe ocupe o lugar; </a:t>
            </a:r>
          </a:p>
          <a:p>
            <a:r>
              <a:rPr lang="pt-BR" dirty="0"/>
              <a:t>Ó, que resposta vais dar? </a:t>
            </a:r>
          </a:p>
        </p:txBody>
      </p:sp>
    </p:spTree>
    <p:extLst>
      <p:ext uri="{BB962C8B-B14F-4D97-AF65-F5344CB8AC3E}">
        <p14:creationId xmlns:p14="http://schemas.microsoft.com/office/powerpoint/2010/main" val="3826335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QUER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3C520E3-27D2-45EA-8296-2FCC52A73A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Vezes sem conta </a:t>
            </a:r>
          </a:p>
          <a:p>
            <a:r>
              <a:rPr lang="pt-BR" dirty="0"/>
              <a:t>esperado Ele tem, </a:t>
            </a:r>
          </a:p>
          <a:p>
            <a:r>
              <a:rPr lang="pt-BR" dirty="0"/>
              <a:t>E, agora, eis que </a:t>
            </a:r>
          </a:p>
          <a:p>
            <a:r>
              <a:rPr lang="pt-BR" dirty="0"/>
              <a:t>espera, também, </a:t>
            </a:r>
          </a:p>
        </p:txBody>
      </p:sp>
    </p:spTree>
    <p:extLst>
      <p:ext uri="{BB962C8B-B14F-4D97-AF65-F5344CB8AC3E}">
        <p14:creationId xmlns:p14="http://schemas.microsoft.com/office/powerpoint/2010/main" val="475601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QUER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015CA0-E160-49BB-917A-2E0C40C7BD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ver se Lhe queres </a:t>
            </a:r>
          </a:p>
          <a:p>
            <a:r>
              <a:rPr lang="pt-BR" dirty="0"/>
              <a:t>a porta franquear, </a:t>
            </a:r>
          </a:p>
          <a:p>
            <a:r>
              <a:rPr lang="pt-BR" dirty="0"/>
              <a:t>Ó, quanto almeja Ele entrar!</a:t>
            </a:r>
          </a:p>
        </p:txBody>
      </p:sp>
    </p:spTree>
    <p:extLst>
      <p:ext uri="{BB962C8B-B14F-4D97-AF65-F5344CB8AC3E}">
        <p14:creationId xmlns:p14="http://schemas.microsoft.com/office/powerpoint/2010/main" val="2081280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QUER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abrires a porta </a:t>
            </a:r>
          </a:p>
          <a:p>
            <a:r>
              <a:rPr lang="pt-BR" dirty="0"/>
              <a:t>do teu coração </a:t>
            </a:r>
          </a:p>
          <a:p>
            <a:r>
              <a:rPr lang="pt-BR" dirty="0"/>
              <a:t>E O convidares, então, </a:t>
            </a:r>
          </a:p>
        </p:txBody>
      </p:sp>
    </p:spTree>
    <p:extLst>
      <p:ext uri="{BB962C8B-B14F-4D97-AF65-F5344CB8AC3E}">
        <p14:creationId xmlns:p14="http://schemas.microsoft.com/office/powerpoint/2010/main" val="2212213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QUER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te dará Seu </a:t>
            </a:r>
          </a:p>
          <a:p>
            <a:r>
              <a:rPr lang="pt-BR" dirty="0"/>
              <a:t>divino perdão </a:t>
            </a:r>
          </a:p>
          <a:p>
            <a:r>
              <a:rPr lang="pt-BR" dirty="0"/>
              <a:t>E tu terás salvação.</a:t>
            </a:r>
          </a:p>
        </p:txBody>
      </p:sp>
    </p:spTree>
    <p:extLst>
      <p:ext uri="{BB962C8B-B14F-4D97-AF65-F5344CB8AC3E}">
        <p14:creationId xmlns:p14="http://schemas.microsoft.com/office/powerpoint/2010/main" val="2987219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QUER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3C520E3-27D2-45EA-8296-2FCC52A73A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Vezes sem conta </a:t>
            </a:r>
          </a:p>
          <a:p>
            <a:r>
              <a:rPr lang="pt-BR" dirty="0"/>
              <a:t>esperado Ele tem, </a:t>
            </a:r>
          </a:p>
          <a:p>
            <a:r>
              <a:rPr lang="pt-BR" dirty="0"/>
              <a:t>E, agora, eis que </a:t>
            </a:r>
          </a:p>
          <a:p>
            <a:r>
              <a:rPr lang="pt-BR" dirty="0"/>
              <a:t>espera, também, </a:t>
            </a:r>
          </a:p>
        </p:txBody>
      </p:sp>
    </p:spTree>
    <p:extLst>
      <p:ext uri="{BB962C8B-B14F-4D97-AF65-F5344CB8AC3E}">
        <p14:creationId xmlns:p14="http://schemas.microsoft.com/office/powerpoint/2010/main" val="2677698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QUER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015CA0-E160-49BB-917A-2E0C40C7BD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ver se Lhe queres </a:t>
            </a:r>
          </a:p>
          <a:p>
            <a:r>
              <a:rPr lang="pt-BR" dirty="0"/>
              <a:t>a porta franquear, </a:t>
            </a:r>
          </a:p>
          <a:p>
            <a:r>
              <a:rPr lang="pt-BR" dirty="0"/>
              <a:t>Ó, quanto almeja Ele entrar!</a:t>
            </a:r>
          </a:p>
        </p:txBody>
      </p:sp>
    </p:spTree>
    <p:extLst>
      <p:ext uri="{BB962C8B-B14F-4D97-AF65-F5344CB8AC3E}">
        <p14:creationId xmlns:p14="http://schemas.microsoft.com/office/powerpoint/2010/main" val="2302050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159</Words>
  <Application>Microsoft Office PowerPoint</Application>
  <PresentationFormat>Apresentação na tela (16:9)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QUER ENTRAR</vt:lpstr>
      <vt:lpstr>JESUS QUER ENTRAR</vt:lpstr>
      <vt:lpstr>JESUS QUER ENTRAR</vt:lpstr>
      <vt:lpstr>JESUS QUER ENTRAR</vt:lpstr>
      <vt:lpstr>JESUS QUER ENTRAR</vt:lpstr>
      <vt:lpstr>JESUS QUER ENTRAR</vt:lpstr>
      <vt:lpstr>JESUS QUER ENTRAR</vt:lpstr>
      <vt:lpstr>JESUS QUER ENTRAR</vt:lpstr>
      <vt:lpstr>JESUS QUER ENTRAR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2019-06-12T22:07:03Z</dcterms:modified>
</cp:coreProperties>
</file>

<file path=docProps/thumbnail.jpeg>
</file>